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81704165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№110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ночью 2-7, днем 6-11 м/с. Температура воздуха ночью 4-6, днем 18-20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230491"/>
            <a:ext cx="4819717" cy="10156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21-22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апреля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1859467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3.251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28624</TotalTime>
  <Words>651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5350</cp:revision>
  <cp:lastPrinted>2021-07-01T03:56:27Z</cp:lastPrinted>
  <dcterms:created xsi:type="dcterms:W3CDTF">2018-03-27T06:03:00Z</dcterms:created>
  <dcterms:modified xsi:type="dcterms:W3CDTF">2026-04-20T08:29:10Z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